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bin" ContentType="application/vnd.openxmlformats-officedocument.oleObject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91" r:id="rId5"/>
    <p:sldId id="260" r:id="rId6"/>
    <p:sldId id="261" r:id="rId7"/>
    <p:sldId id="296" r:id="rId8"/>
    <p:sldId id="295" r:id="rId9"/>
    <p:sldId id="262" r:id="rId10"/>
    <p:sldId id="293" r:id="rId11"/>
    <p:sldId id="305" r:id="rId12"/>
    <p:sldId id="271" r:id="rId13"/>
    <p:sldId id="292" r:id="rId1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32787"/>
    <p:restoredTop sz="90929"/>
  </p:normalViewPr>
  <p:slideViewPr>
    <p:cSldViewPr>
      <p:cViewPr varScale="1">
        <p:scale>
          <a:sx n="50" d="100"/>
          <a:sy n="50" d="100"/>
        </p:scale>
        <p:origin x="-691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jpeg>
</file>

<file path=ppt/media/image10.png>
</file>

<file path=ppt/media/image11.png>
</file>

<file path=ppt/media/image12.png>
</file>

<file path=ppt/media/image2.wmf>
</file>

<file path=ppt/media/image3.png>
</file>

<file path=ppt/media/image4.wmf>
</file>

<file path=ppt/media/image5.wmf>
</file>

<file path=ppt/media/image6.png>
</file>

<file path=ppt/media/image7.png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074DA7-B265-4A39-ACD3-BA9144253840}" type="datetimeFigureOut">
              <a:rPr lang="en-US" smtClean="0"/>
              <a:pPr/>
              <a:t>11/18/2021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75192-338A-4079-B3A5-83F74BE78CE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Also explain active and passive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75192-338A-4079-B3A5-83F74BE78CE6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Transient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75192-338A-4079-B3A5-83F74BE78CE6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5109F076-A120-486D-993A-475F27B0A87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76CB9-0F79-410E-8D5A-0F998D9438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C8758-C1E5-4B77-83CA-73639AE7C40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EF45-6C33-483D-9233-D26817ADA91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A0260E32-30F8-479F-93E4-5A34716BA1C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3647-2581-4C72-83BB-ADB0F0DAEE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0F8D0-9AF7-4B04-87C9-1268E06D3C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CBC7B-3EDB-4693-86E1-7D5D3037914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B7005-B720-4773-A40C-80AFF60A513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02D96-4DA4-4989-8BEC-06A2EC8D32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C723F768-C4B7-44E0-AEB5-829812FF318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03702D5E-D632-43E2-A176-662D804FC3F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endParaRPr lang="en-US" sz="2800" dirty="0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UML Diagrams:</a:t>
            </a:r>
            <a:br>
              <a:rPr lang="en-US" dirty="0"/>
            </a:br>
            <a:r>
              <a:rPr lang="en-US" dirty="0"/>
              <a:t>Sequence Diagrams</a:t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2226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85800" y="457201"/>
            <a:ext cx="7772400" cy="561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lternative-fragment-example-1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685800"/>
            <a:ext cx="8153399" cy="5410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4" name="Picture 4" descr="Sequence diagra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066800"/>
            <a:ext cx="8267700" cy="539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5" name="Rectangle 5"/>
          <p:cNvSpPr>
            <a:spLocks noChangeArrowheads="1"/>
          </p:cNvSpPr>
          <p:nvPr/>
        </p:nvSpPr>
        <p:spPr bwMode="auto">
          <a:xfrm>
            <a:off x="1600200" y="228600"/>
            <a:ext cx="67056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sz="2800">
                <a:solidFill>
                  <a:schemeClr val="tx2"/>
                </a:solidFill>
              </a:rPr>
              <a:t>Other Examples of Sequence Diagrams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149225"/>
            <a:ext cx="8534400" cy="62674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Importance of Sequence Diagrams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/>
              <a:t>Depict object interactions in a given scenario identified for a given Use Case</a:t>
            </a:r>
          </a:p>
          <a:p>
            <a:r>
              <a:rPr lang="en-US"/>
              <a:t>Specify the messages passed between objects using horizontal arrows including messages to/from  external actors</a:t>
            </a:r>
          </a:p>
          <a:p>
            <a:r>
              <a:rPr lang="en-US"/>
              <a:t>Time increases from Top to bottom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Rules of Sequence Diagrams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>
                <a:cs typeface="Times New Roman" pitchFamily="18" charset="0"/>
              </a:rPr>
              <a:t>Sequence Initiation</a:t>
            </a:r>
            <a:r>
              <a:rPr lang="en-US"/>
              <a:t> </a:t>
            </a: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auto">
          <a:xfrm>
            <a:off x="2595563" y="20574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endParaRPr lang="en-US"/>
          </a:p>
        </p:txBody>
      </p:sp>
      <p:graphicFrame>
        <p:nvGraphicFramePr>
          <p:cNvPr id="4100" name="Object 4"/>
          <p:cNvGraphicFramePr>
            <a:graphicFrameLocks noChangeAspect="1"/>
          </p:cNvGraphicFramePr>
          <p:nvPr/>
        </p:nvGraphicFramePr>
        <p:xfrm>
          <a:off x="2057400" y="2514600"/>
          <a:ext cx="5786438" cy="4016375"/>
        </p:xfrm>
        <a:graphic>
          <a:graphicData uri="http://schemas.openxmlformats.org/presentationml/2006/ole">
            <p:oleObj spid="_x0000_s4100" r:id="rId3" imgW="3950208" imgH="2746248" progId="Visio.Drawing.11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02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533400"/>
            <a:ext cx="8305800" cy="5388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Rules of Sequence Diagrams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>
                <a:cs typeface="Times New Roman" pitchFamily="18" charset="0"/>
              </a:rPr>
              <a:t>Messages specified on interactions can be synchronous or asynchronous</a:t>
            </a:r>
          </a:p>
        </p:txBody>
      </p:sp>
      <p:sp>
        <p:nvSpPr>
          <p:cNvPr id="6149" name="Rectangle 5"/>
          <p:cNvSpPr>
            <a:spLocks noChangeArrowheads="1"/>
          </p:cNvSpPr>
          <p:nvPr/>
        </p:nvSpPr>
        <p:spPr bwMode="auto">
          <a:xfrm>
            <a:off x="1852613" y="24479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endParaRPr lang="en-US"/>
          </a:p>
        </p:txBody>
      </p:sp>
      <p:graphicFrame>
        <p:nvGraphicFramePr>
          <p:cNvPr id="6148" name="Object 4"/>
          <p:cNvGraphicFramePr>
            <a:graphicFrameLocks noChangeAspect="1"/>
          </p:cNvGraphicFramePr>
          <p:nvPr/>
        </p:nvGraphicFramePr>
        <p:xfrm>
          <a:off x="990600" y="3124200"/>
          <a:ext cx="7772400" cy="2803525"/>
        </p:xfrm>
        <a:graphic>
          <a:graphicData uri="http://schemas.openxmlformats.org/presentationml/2006/ole">
            <p:oleObj spid="_x0000_s6148" r:id="rId4" imgW="5440680" imgH="1964436" progId="Visio.Drawing.11">
              <p:embed/>
            </p:oleObj>
          </a:graphicData>
        </a:graphic>
      </p:graphicFrame>
      <p:sp>
        <p:nvSpPr>
          <p:cNvPr id="6150" name="Text Box 6"/>
          <p:cNvSpPr txBox="1">
            <a:spLocks noChangeArrowheads="1"/>
          </p:cNvSpPr>
          <p:nvPr/>
        </p:nvSpPr>
        <p:spPr bwMode="auto">
          <a:xfrm>
            <a:off x="3276600" y="5715000"/>
            <a:ext cx="33464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3600"/>
              <a:t>Synchronous call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Rules of Sequence Diagrams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>
              <a:spcBef>
                <a:spcPct val="0"/>
              </a:spcBef>
              <a:buFontTx/>
              <a:buNone/>
            </a:pPr>
            <a:r>
              <a:rPr lang="en-US" sz="3600"/>
              <a:t>Asynchronous call</a:t>
            </a:r>
          </a:p>
          <a:p>
            <a:pPr>
              <a:buFontTx/>
              <a:buNone/>
            </a:pPr>
            <a:endParaRPr lang="en-US"/>
          </a:p>
        </p:txBody>
      </p:sp>
      <p:sp>
        <p:nvSpPr>
          <p:cNvPr id="7173" name="Rectangle 5"/>
          <p:cNvSpPr>
            <a:spLocks noChangeArrowheads="1"/>
          </p:cNvSpPr>
          <p:nvPr/>
        </p:nvSpPr>
        <p:spPr bwMode="auto">
          <a:xfrm>
            <a:off x="3214688" y="24812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endParaRPr lang="en-US"/>
          </a:p>
        </p:txBody>
      </p:sp>
      <p:graphicFrame>
        <p:nvGraphicFramePr>
          <p:cNvPr id="7172" name="Object 4"/>
          <p:cNvGraphicFramePr>
            <a:graphicFrameLocks noChangeAspect="1"/>
          </p:cNvGraphicFramePr>
          <p:nvPr/>
        </p:nvGraphicFramePr>
        <p:xfrm>
          <a:off x="2362200" y="2743200"/>
          <a:ext cx="4800600" cy="3352800"/>
        </p:xfrm>
        <a:graphic>
          <a:graphicData uri="http://schemas.openxmlformats.org/presentationml/2006/ole">
            <p:oleObj spid="_x0000_s7172" r:id="rId3" imgW="2715768" imgH="1897380" progId="Visio.Drawing.11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Difference between Active And Passive Objects</a:t>
            </a:r>
            <a:endParaRPr lang="en-US" dirty="0"/>
          </a:p>
        </p:txBody>
      </p:sp>
      <p:pic>
        <p:nvPicPr>
          <p:cNvPr id="54274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 bwMode="auto">
          <a:xfrm>
            <a:off x="914400" y="1612647"/>
            <a:ext cx="7772400" cy="42423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Transient Object</a:t>
            </a:r>
            <a:endParaRPr lang="en-US" dirty="0"/>
          </a:p>
        </p:txBody>
      </p:sp>
      <p:pic>
        <p:nvPicPr>
          <p:cNvPr id="53250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 bwMode="auto">
          <a:xfrm>
            <a:off x="914400" y="1491501"/>
            <a:ext cx="7772400" cy="4484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Rules of Sequence Diagrams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>
                <a:cs typeface="Times New Roman" pitchFamily="18" charset="0"/>
              </a:rPr>
              <a:t>Display operation names on call arrows</a:t>
            </a:r>
            <a:r>
              <a:rPr lang="en-US"/>
              <a:t> </a:t>
            </a:r>
          </a:p>
        </p:txBody>
      </p:sp>
      <p:sp>
        <p:nvSpPr>
          <p:cNvPr id="8197" name="Rectangle 5"/>
          <p:cNvSpPr>
            <a:spLocks noChangeArrowheads="1"/>
          </p:cNvSpPr>
          <p:nvPr/>
        </p:nvSpPr>
        <p:spPr bwMode="auto">
          <a:xfrm>
            <a:off x="1724025" y="24288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endParaRPr lang="en-US"/>
          </a:p>
        </p:txBody>
      </p:sp>
      <p:graphicFrame>
        <p:nvGraphicFramePr>
          <p:cNvPr id="8196" name="Object 4"/>
          <p:cNvGraphicFramePr>
            <a:graphicFrameLocks noChangeAspect="1"/>
          </p:cNvGraphicFramePr>
          <p:nvPr/>
        </p:nvGraphicFramePr>
        <p:xfrm>
          <a:off x="304800" y="2667000"/>
          <a:ext cx="8458200" cy="3581400"/>
        </p:xfrm>
        <a:graphic>
          <a:graphicData uri="http://schemas.openxmlformats.org/presentationml/2006/ole">
            <p:oleObj spid="_x0000_s8196" r:id="rId4" imgW="5693664" imgH="2001012" progId="Visio.Drawing.11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4543</TotalTime>
  <Words>99</Words>
  <Application>Microsoft PowerPoint</Application>
  <PresentationFormat>On-screen Show (4:3)</PresentationFormat>
  <Paragraphs>21</Paragraphs>
  <Slides>13</Slides>
  <Notes>2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Equity</vt:lpstr>
      <vt:lpstr>Microsoft Office Visio Drawing</vt:lpstr>
      <vt:lpstr>UML Diagrams: Sequence Diagrams  </vt:lpstr>
      <vt:lpstr>Importance of Sequence Diagrams</vt:lpstr>
      <vt:lpstr>Rules of Sequence Diagrams</vt:lpstr>
      <vt:lpstr>Slide 4</vt:lpstr>
      <vt:lpstr>Rules of Sequence Diagrams</vt:lpstr>
      <vt:lpstr>Rules of Sequence Diagrams</vt:lpstr>
      <vt:lpstr>Difference between Active And Passive Objects</vt:lpstr>
      <vt:lpstr>Transient Object</vt:lpstr>
      <vt:lpstr>Rules of Sequence Diagrams</vt:lpstr>
      <vt:lpstr>Slide 10</vt:lpstr>
      <vt:lpstr>Slide 11</vt:lpstr>
      <vt:lpstr>Slide 12</vt:lpstr>
      <vt:lpstr>Slide 13</vt:lpstr>
    </vt:vector>
  </TitlesOfParts>
  <Company>WVU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ammar</dc:creator>
  <cp:lastModifiedBy>lehmia.kiran</cp:lastModifiedBy>
  <cp:revision>47</cp:revision>
  <dcterms:created xsi:type="dcterms:W3CDTF">2003-02-23T23:24:29Z</dcterms:created>
  <dcterms:modified xsi:type="dcterms:W3CDTF">2021-11-18T06:15:33Z</dcterms:modified>
</cp:coreProperties>
</file>

<file path=docProps/thumbnail.jpeg>
</file>